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embeddedFontLs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1" roundtripDataSignature="AMtx7mgi1+rByTeEZ6yMA9/ZOQkUDbPB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customschemas.google.com/relationships/presentationmetadata" Target="metadata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1" name="Google Shape;32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4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4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8" name="Google Shape;88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94" name="Google Shape;94;p25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5" name="Google Shape;95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1" name="Google Shape;101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7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7" name="Google Shape;107;p27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8" name="Google Shape;108;p2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11" name="Google Shape;111;p27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b="0" i="0" lang="es-MX" sz="12200" u="none" cap="none" strike="noStrik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b="0" i="0" lang="es-MX" sz="12200" u="none" cap="none" strike="noStrik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9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2" name="Google Shape;122;p29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123" name="Google Shape;123;p29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29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5" name="Google Shape;125;p29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126" name="Google Shape;126;p29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7" name="Google Shape;127;p29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8" name="Google Shape;128;p29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129" name="Google Shape;129;p29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30" name="Google Shape;130;p29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29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0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1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30" name="Google Shape;30;p16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31" name="Google Shape;31;p16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32" name="Google Shape;32;p16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33" name="Google Shape;33;p16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34" name="Google Shape;34;p16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35" name="Google Shape;35;p16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" name="Google Shape;36;p16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" name="Google Shape;37;p1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0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73" name="Google Shape;73;p21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74" name="Google Shape;74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3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80" name="Google Shape;80;p23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2.xml"/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4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4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274"/>
                </a:srgbClr>
              </a:gs>
              <a:gs pos="36000">
                <a:srgbClr val="4CB9C3">
                  <a:alpha val="5490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Google Shape;13;p14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4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14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  <p:sldLayoutId id="214748366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2.png"/><Relationship Id="rId5" Type="http://schemas.openxmlformats.org/officeDocument/2006/relationships/image" Target="../media/image34.png"/><Relationship Id="rId6" Type="http://schemas.openxmlformats.org/officeDocument/2006/relationships/image" Target="../media/image25.jpg"/><Relationship Id="rId7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7.png"/><Relationship Id="rId5" Type="http://schemas.openxmlformats.org/officeDocument/2006/relationships/image" Target="../media/image18.png"/><Relationship Id="rId6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s3LUSP9sYE5Yt1GlUu72ZfhofkXO1hhC/view" TargetMode="External"/><Relationship Id="rId5" Type="http://schemas.openxmlformats.org/officeDocument/2006/relationships/image" Target="../media/image31.jpg"/><Relationship Id="rId6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30.jpg"/><Relationship Id="rId5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jp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jpg"/><Relationship Id="rId4" Type="http://schemas.openxmlformats.org/officeDocument/2006/relationships/image" Target="../media/image23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jpg"/><Relationship Id="rId5" Type="http://schemas.openxmlformats.org/officeDocument/2006/relationships/image" Target="../media/image12.jp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jpg"/><Relationship Id="rId5" Type="http://schemas.openxmlformats.org/officeDocument/2006/relationships/image" Target="../media/image8.jp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9.jp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/>
          <p:nvPr>
            <p:ph type="ctrTitle"/>
          </p:nvPr>
        </p:nvSpPr>
        <p:spPr>
          <a:xfrm>
            <a:off x="3110364" y="-1451071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b="1" lang="es-MX"/>
              <a:t>Negocio libre</a:t>
            </a:r>
            <a:endParaRPr b="1"/>
          </a:p>
        </p:txBody>
      </p:sp>
      <p:sp>
        <p:nvSpPr>
          <p:cNvPr id="152" name="Google Shape;152;p1"/>
          <p:cNvSpPr txBox="1"/>
          <p:nvPr>
            <p:ph idx="1" type="subTitle"/>
          </p:nvPr>
        </p:nvSpPr>
        <p:spPr>
          <a:xfrm>
            <a:off x="3644937" y="187851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s-MX"/>
              <a:t>PRESENTACIÓN FINAL CAPSTONE 2025</a:t>
            </a:r>
            <a:endParaRPr b="1"/>
          </a:p>
        </p:txBody>
      </p:sp>
      <p:sp>
        <p:nvSpPr>
          <p:cNvPr id="153" name="Google Shape;153;p1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4" name="Google Shape;1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7300" y="2415050"/>
            <a:ext cx="6367450" cy="3802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7220000" dist="20955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1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1300" y="-626975"/>
            <a:ext cx="2526383" cy="2139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"/>
          <p:cNvSpPr txBox="1"/>
          <p:nvPr/>
        </p:nvSpPr>
        <p:spPr>
          <a:xfrm>
            <a:off x="3289158" y="6248163"/>
            <a:ext cx="66168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Profesor: Reginaldo Del Carmen Salinas Bruna</a:t>
            </a:r>
            <a:endParaRPr b="1"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"/>
          <p:cNvSpPr txBox="1"/>
          <p:nvPr>
            <p:ph type="title"/>
          </p:nvPr>
        </p:nvSpPr>
        <p:spPr>
          <a:xfrm>
            <a:off x="1683965" y="760595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Tecnologías utilizadas</a:t>
            </a:r>
            <a:endParaRPr b="1"/>
          </a:p>
        </p:txBody>
      </p:sp>
      <p:sp>
        <p:nvSpPr>
          <p:cNvPr id="242" name="Google Shape;242;p1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s-MX"/>
              <a:t>Frontend: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b="1" lang="es-MX"/>
              <a:t>Framework: Ionic+Angular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s-MX"/>
              <a:t>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b="1" lang="es-MX"/>
              <a:t>Capacitor(</a:t>
            </a:r>
            <a:r>
              <a:rPr b="1" lang="es-MX"/>
              <a:t>cámara</a:t>
            </a:r>
            <a:r>
              <a:rPr b="1" lang="es-MX"/>
              <a:t>)</a:t>
            </a:r>
            <a:endParaRPr/>
          </a:p>
          <a:p>
            <a:pPr indent="-2413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b="1" lang="es-MX"/>
              <a:t>Google maps SDK</a:t>
            </a:r>
            <a:endParaRPr b="1"/>
          </a:p>
          <a:p>
            <a:pPr indent="-33274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qrcode</a:t>
            </a:r>
            <a:endParaRPr b="1"/>
          </a:p>
          <a:p>
            <a:pPr indent="-2413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/>
          </a:p>
        </p:txBody>
      </p:sp>
      <p:pic>
        <p:nvPicPr>
          <p:cNvPr id="243" name="Google Shape;24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75" y="86800"/>
            <a:ext cx="1534801" cy="8688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ilding a Cross-Platform Mobile App with Ionic Angular: A Step-by-Step  Guide | by Rubén Hernández | Medium" id="244" name="Google Shape;24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94722" y="2161125"/>
            <a:ext cx="2548736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descr="Using Capacitor with Angular" id="245" name="Google Shape;245;p10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43458" y="2163428"/>
            <a:ext cx="2676152" cy="18241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Maps APIを使って、サイト上に地図を表示するまでの流れ ｜ Tips Note by TAM" id="247" name="Google Shape;247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46167" y="3987573"/>
            <a:ext cx="2548736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0" title="159-1592193_file-logo-duocuc-svg-logo-duoc-uc-png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type="title"/>
          </p:nvPr>
        </p:nvSpPr>
        <p:spPr>
          <a:xfrm>
            <a:off x="2014685" y="89354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b="1" lang="es-MX"/>
              <a:t>Tecnologías Utilizadas</a:t>
            </a:r>
            <a:endParaRPr b="1"/>
          </a:p>
        </p:txBody>
      </p:sp>
      <p:sp>
        <p:nvSpPr>
          <p:cNvPr id="254" name="Google Shape;254;p32"/>
          <p:cNvSpPr txBox="1"/>
          <p:nvPr>
            <p:ph idx="1" type="body"/>
          </p:nvPr>
        </p:nvSpPr>
        <p:spPr>
          <a:xfrm>
            <a:off x="977684" y="229407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3716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b="1" lang="es-MX"/>
              <a:t>Backend:</a:t>
            </a:r>
            <a:endParaRPr/>
          </a:p>
          <a:p>
            <a:pPr indent="-32004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VSCode como editor</a:t>
            </a:r>
            <a:br>
              <a:rPr b="1" lang="es-MX"/>
            </a:br>
            <a:r>
              <a:rPr b="1" lang="es-MX"/>
              <a:t>de </a:t>
            </a:r>
            <a:r>
              <a:rPr b="1" lang="es-MX"/>
              <a:t>código</a:t>
            </a:r>
            <a:endParaRPr b="1"/>
          </a:p>
          <a:p>
            <a:pPr indent="-32004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.js+express</a:t>
            </a:r>
            <a:endParaRPr b="1"/>
          </a:p>
          <a:p>
            <a:pPr indent="-32004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SQL Server</a:t>
            </a:r>
            <a:endParaRPr b="1"/>
          </a:p>
        </p:txBody>
      </p:sp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534802" cy="8688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de.js frente a Express.js: ¿Cuál debería utilizar una empresa de  desarrollo de aplicaciones web?" id="256" name="Google Shape;256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4376" y="2452237"/>
            <a:ext cx="260985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os de datos detallados en SQL Server 2019 » Proyecto A" id="257" name="Google Shape;257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4225" y="2452237"/>
            <a:ext cx="283845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2" title="159-1592193_file-logo-duocuc-svg-logo-duoc-uc-p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670" y="151227"/>
            <a:ext cx="11774659" cy="6555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4"/>
          <p:cNvPicPr preferRelativeResize="0"/>
          <p:nvPr/>
        </p:nvPicPr>
        <p:blipFill rotWithShape="1">
          <a:blip r:embed="rId3">
            <a:alphaModFix/>
          </a:blip>
          <a:srcRect b="5347" l="0" r="0" t="0"/>
          <a:stretch/>
        </p:blipFill>
        <p:spPr>
          <a:xfrm>
            <a:off x="77800" y="86800"/>
            <a:ext cx="11929201" cy="649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5"/>
          <p:cNvPicPr preferRelativeResize="0"/>
          <p:nvPr/>
        </p:nvPicPr>
        <p:blipFill rotWithShape="1">
          <a:blip r:embed="rId3">
            <a:alphaModFix/>
          </a:blip>
          <a:srcRect b="0" l="0" r="0" t="44459"/>
          <a:stretch/>
        </p:blipFill>
        <p:spPr>
          <a:xfrm>
            <a:off x="0" y="356450"/>
            <a:ext cx="12192001" cy="379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070080" cy="6793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724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375" y="250775"/>
            <a:ext cx="10291701" cy="582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"/>
          <p:cNvSpPr txBox="1"/>
          <p:nvPr>
            <p:ph type="title"/>
          </p:nvPr>
        </p:nvSpPr>
        <p:spPr>
          <a:xfrm rot="5400000">
            <a:off x="6479800" y="3580250"/>
            <a:ext cx="56985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Demostración proyecto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450" y="48925"/>
            <a:ext cx="1534801" cy="868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1" title="VIDEO PRESENTACION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6292" y="0"/>
            <a:ext cx="661255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1" title="159-1592193_file-logo-duocuc-svg-logo-duoc-uc-p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"/>
          <p:cNvSpPr txBox="1"/>
          <p:nvPr>
            <p:ph type="title"/>
          </p:nvPr>
        </p:nvSpPr>
        <p:spPr>
          <a:xfrm>
            <a:off x="632947" y="86880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Integrantes de equipo de trabajo</a:t>
            </a:r>
            <a:endParaRPr b="1"/>
          </a:p>
        </p:txBody>
      </p:sp>
      <p:sp>
        <p:nvSpPr>
          <p:cNvPr id="162" name="Google Shape;162;p2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Product owner</a:t>
            </a:r>
            <a:endParaRPr b="1"/>
          </a:p>
        </p:txBody>
      </p:sp>
      <p:sp>
        <p:nvSpPr>
          <p:cNvPr id="163" name="Google Shape;163;p2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b="1" lang="es-MX" sz="2400"/>
              <a:t>Felipe Meza</a:t>
            </a:r>
            <a:endParaRPr b="1" sz="2400"/>
          </a:p>
        </p:txBody>
      </p:sp>
      <p:sp>
        <p:nvSpPr>
          <p:cNvPr id="164" name="Google Shape;164;p2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Scrum Master</a:t>
            </a:r>
            <a:endParaRPr b="1"/>
          </a:p>
        </p:txBody>
      </p:sp>
      <p:sp>
        <p:nvSpPr>
          <p:cNvPr id="165" name="Google Shape;165;p2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b="1" lang="es-MX" sz="2400"/>
              <a:t>Lázaro Etcheverry</a:t>
            </a:r>
            <a:endParaRPr b="1" sz="2400"/>
          </a:p>
        </p:txBody>
      </p:sp>
      <p:sp>
        <p:nvSpPr>
          <p:cNvPr id="166" name="Google Shape;166;p2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Desarrollador</a:t>
            </a:r>
            <a:r>
              <a:rPr lang="es-MX"/>
              <a:t>	</a:t>
            </a:r>
            <a:endParaRPr/>
          </a:p>
        </p:txBody>
      </p:sp>
      <p:sp>
        <p:nvSpPr>
          <p:cNvPr id="167" name="Google Shape;167;p2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b="1" lang="es-MX" sz="2400"/>
              <a:t>Esteban Gaete</a:t>
            </a:r>
            <a:endParaRPr b="1" sz="2400"/>
          </a:p>
        </p:txBody>
      </p:sp>
      <p:pic>
        <p:nvPicPr>
          <p:cNvPr id="168" name="Google Shape;16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25" y="67500"/>
            <a:ext cx="1534801" cy="868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 txBox="1"/>
          <p:nvPr>
            <p:ph type="title"/>
          </p:nvPr>
        </p:nvSpPr>
        <p:spPr>
          <a:xfrm>
            <a:off x="2121448" y="545282"/>
            <a:ext cx="79491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Obstáculos presentados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2"/>
          <p:cNvSpPr txBox="1"/>
          <p:nvPr>
            <p:ph idx="1" type="body"/>
          </p:nvPr>
        </p:nvSpPr>
        <p:spPr>
          <a:xfrm>
            <a:off x="1377014" y="4873614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La falta de tiempo de los miembros del equipo de trabajo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Falta de organización al momento de asignar las tareas para el desarrollo del proyecto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►"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No seguir totalmente la carta gantt al pie de la letra, pero llegando al resultado esperado de igual manera.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308" name="Google Shape;30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37" y="48250"/>
            <a:ext cx="1534801" cy="8688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.500+ Superar Obstaculo Fotografías de stock, fotos e imágenes libres de  derechos - iStock" id="309" name="Google Shape;30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94190" y="1537486"/>
            <a:ext cx="4845013" cy="3230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2" title="159-1592193_file-logo-duocuc-svg-logo-duoc-uc-pn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0"/>
          <p:cNvSpPr txBox="1"/>
          <p:nvPr>
            <p:ph type="title"/>
          </p:nvPr>
        </p:nvSpPr>
        <p:spPr>
          <a:xfrm>
            <a:off x="2618463" y="4804116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¡Gracias por su atención!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estión del tiempo en periodo de exámenes / Duoc UC sede Maipú" id="316" name="Google Shape;31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5196" y="1377162"/>
            <a:ext cx="5589562" cy="31441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5720000" dist="400050">
              <a:srgbClr val="000000">
                <a:alpha val="50000"/>
              </a:srgbClr>
            </a:outerShdw>
          </a:effectLst>
        </p:spPr>
      </p:pic>
      <p:pic>
        <p:nvPicPr>
          <p:cNvPr id="317" name="Google Shape;317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900" y="1377150"/>
            <a:ext cx="5518526" cy="3144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5720000" dist="400050">
              <a:srgbClr val="000000">
                <a:alpha val="50000"/>
              </a:srgbClr>
            </a:outerShdw>
          </a:effectLst>
        </p:spPr>
      </p:pic>
      <p:sp>
        <p:nvSpPr>
          <p:cNvPr id="318" name="Google Shape;318;p40"/>
          <p:cNvSpPr txBox="1"/>
          <p:nvPr/>
        </p:nvSpPr>
        <p:spPr>
          <a:xfrm>
            <a:off x="5787364" y="2671365"/>
            <a:ext cx="9066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X</a:t>
            </a:r>
            <a:endParaRPr b="1" sz="3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3"/>
          <p:cNvSpPr txBox="1"/>
          <p:nvPr>
            <p:ph type="title"/>
          </p:nvPr>
        </p:nvSpPr>
        <p:spPr>
          <a:xfrm>
            <a:off x="2508835" y="86880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>
                <a:latin typeface="Arial"/>
                <a:ea typeface="Arial"/>
                <a:cs typeface="Arial"/>
                <a:sym typeface="Arial"/>
              </a:rPr>
              <a:t>Preguntas...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scuelaIT Duoc UC - Escuela de Informática y Telecomunicaciones Duoc UC - Duoc  UC | LinkedIn" id="324" name="Google Shape;32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8374" y="1654153"/>
            <a:ext cx="7620000" cy="4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1534802" cy="86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"/>
          <p:cNvSpPr txBox="1"/>
          <p:nvPr>
            <p:ph type="title"/>
          </p:nvPr>
        </p:nvSpPr>
        <p:spPr>
          <a:xfrm>
            <a:off x="646111" y="102624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Descripción del proyecto</a:t>
            </a:r>
            <a:r>
              <a:rPr lang="es-MX"/>
              <a:t>	</a:t>
            </a:r>
            <a:endParaRPr/>
          </a:p>
        </p:txBody>
      </p:sp>
      <p:sp>
        <p:nvSpPr>
          <p:cNvPr id="175" name="Google Shape;175;p3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Problema </a:t>
            </a:r>
            <a:endParaRPr b="1"/>
          </a:p>
        </p:txBody>
      </p:sp>
      <p:sp>
        <p:nvSpPr>
          <p:cNvPr id="176" name="Google Shape;176;p3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Propuesta o solución</a:t>
            </a:r>
            <a:endParaRPr b="1"/>
          </a:p>
        </p:txBody>
      </p:sp>
      <p:sp>
        <p:nvSpPr>
          <p:cNvPr id="177" name="Google Shape;177;p3"/>
          <p:cNvSpPr txBox="1"/>
          <p:nvPr>
            <p:ph idx="4" type="body"/>
          </p:nvPr>
        </p:nvSpPr>
        <p:spPr>
          <a:xfrm>
            <a:off x="5569106" y="5147183"/>
            <a:ext cx="4137602" cy="1503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Facilitar la compra rápida y segura de los productos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Consulta rápida stock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Generar ofertas</a:t>
            </a:r>
            <a:endParaRPr b="1"/>
          </a:p>
        </p:txBody>
      </p:sp>
      <p:pic>
        <p:nvPicPr>
          <p:cNvPr id="178" name="Google Shape;1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325" y="86800"/>
            <a:ext cx="1534801" cy="868802"/>
          </a:xfrm>
          <a:prstGeom prst="rect">
            <a:avLst/>
          </a:prstGeom>
          <a:noFill/>
          <a:ln>
            <a:noFill/>
          </a:ln>
        </p:spPr>
      </p:pic>
      <p:sp>
        <p:nvSpPr>
          <p:cNvPr descr="Mermas: Una indeseable realidad en las cocinas - Revista Apetito" id="179" name="Google Shape;179;p3"/>
          <p:cNvSpPr txBox="1"/>
          <p:nvPr>
            <p:ph idx="2" type="body"/>
          </p:nvPr>
        </p:nvSpPr>
        <p:spPr>
          <a:xfrm>
            <a:off x="766925" y="4992436"/>
            <a:ext cx="4396337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004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Mermas generadas por la no venta de productos</a:t>
            </a:r>
            <a:endParaRPr/>
          </a:p>
          <a:p>
            <a:pPr indent="-32004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Perdida de tiempo</a:t>
            </a:r>
            <a:endParaRPr b="1"/>
          </a:p>
        </p:txBody>
      </p:sp>
      <p:pic>
        <p:nvPicPr>
          <p:cNvPr descr="Qué es la merma de un alimento? ¿Qué tipos hay?" id="180" name="Google Shape;18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3313" y="2615457"/>
            <a:ext cx="3931170" cy="22427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realizar la trazabilidad de un producto en la última milla" id="181" name="Google Shape;18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69106" y="2611941"/>
            <a:ext cx="3931170" cy="2242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" title="159-1592193_file-logo-duocuc-svg-logo-duoc-uc-p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 txBox="1"/>
          <p:nvPr>
            <p:ph idx="1" type="body"/>
          </p:nvPr>
        </p:nvSpPr>
        <p:spPr>
          <a:xfrm>
            <a:off x="1103312" y="992902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Objetivo General</a:t>
            </a:r>
            <a:endParaRPr b="1"/>
          </a:p>
        </p:txBody>
      </p:sp>
      <p:sp>
        <p:nvSpPr>
          <p:cNvPr id="188" name="Google Shape;188;p4"/>
          <p:cNvSpPr txBox="1"/>
          <p:nvPr>
            <p:ph idx="2" type="body"/>
          </p:nvPr>
        </p:nvSpPr>
        <p:spPr>
          <a:xfrm>
            <a:off x="430066" y="4734526"/>
            <a:ext cx="4233559" cy="3026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Prototipo funcional app “Negocio Libre”</a:t>
            </a:r>
            <a:endParaRPr/>
          </a:p>
        </p:txBody>
      </p:sp>
      <p:sp>
        <p:nvSpPr>
          <p:cNvPr id="189" name="Google Shape;189;p4"/>
          <p:cNvSpPr txBox="1"/>
          <p:nvPr>
            <p:ph idx="3" type="body"/>
          </p:nvPr>
        </p:nvSpPr>
        <p:spPr>
          <a:xfrm>
            <a:off x="5654495" y="992902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Objetivos específicos</a:t>
            </a:r>
            <a:endParaRPr b="1"/>
          </a:p>
        </p:txBody>
      </p:sp>
      <p:sp>
        <p:nvSpPr>
          <p:cNvPr id="190" name="Google Shape;190;p4"/>
          <p:cNvSpPr txBox="1"/>
          <p:nvPr>
            <p:ph idx="4" type="body"/>
          </p:nvPr>
        </p:nvSpPr>
        <p:spPr>
          <a:xfrm>
            <a:off x="5499650" y="4734526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Geolocalización tiempo real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Incorporar funcionalidad publicar ofertas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Incorporar vista de inventario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Reporte de ventas</a:t>
            </a:r>
            <a:endParaRPr/>
          </a:p>
          <a:p>
            <a:pPr indent="-251461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  <p:pic>
        <p:nvPicPr>
          <p:cNvPr id="191" name="Google Shape;19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750" y="124100"/>
            <a:ext cx="1534801" cy="8688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olocalización de tu negocio usando Google My Business - EpicMag - One" id="192" name="Google Shape;19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7685" y="1859191"/>
            <a:ext cx="4233558" cy="27550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 maravilla de la Geolocalización - One Tierra" id="193" name="Google Shape;19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99651" y="1859191"/>
            <a:ext cx="4396338" cy="2755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4" title="159-1592193_file-logo-duocuc-svg-logo-duoc-uc-p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"/>
          <p:cNvSpPr txBox="1"/>
          <p:nvPr>
            <p:ph type="title"/>
          </p:nvPr>
        </p:nvSpPr>
        <p:spPr>
          <a:xfrm>
            <a:off x="767401" y="1072347"/>
            <a:ext cx="8126041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Alcance y limitaciones del proyecto</a:t>
            </a:r>
            <a:endParaRPr b="1"/>
          </a:p>
        </p:txBody>
      </p:sp>
      <p:sp>
        <p:nvSpPr>
          <p:cNvPr id="200" name="Google Shape;200;p5"/>
          <p:cNvSpPr txBox="1"/>
          <p:nvPr>
            <p:ph idx="1" type="body"/>
          </p:nvPr>
        </p:nvSpPr>
        <p:spPr>
          <a:xfrm>
            <a:off x="1075228" y="2407934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Alcance</a:t>
            </a:r>
            <a:endParaRPr b="1"/>
          </a:p>
        </p:txBody>
      </p:sp>
      <p:sp>
        <p:nvSpPr>
          <p:cNvPr id="201" name="Google Shape;201;p5"/>
          <p:cNvSpPr txBox="1"/>
          <p:nvPr>
            <p:ph idx="2" type="body"/>
          </p:nvPr>
        </p:nvSpPr>
        <p:spPr>
          <a:xfrm>
            <a:off x="185186" y="53335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Registrar clientes y/o vendedores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Mapa búsqueda de almacenes </a:t>
            </a:r>
            <a:endParaRPr b="1"/>
          </a:p>
        </p:txBody>
      </p:sp>
      <p:sp>
        <p:nvSpPr>
          <p:cNvPr id="202" name="Google Shape;202;p5"/>
          <p:cNvSpPr txBox="1"/>
          <p:nvPr>
            <p:ph idx="3" type="body"/>
          </p:nvPr>
        </p:nvSpPr>
        <p:spPr>
          <a:xfrm>
            <a:off x="5654495" y="2407934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s-MX"/>
              <a:t>Limitaciones</a:t>
            </a:r>
            <a:endParaRPr b="1"/>
          </a:p>
        </p:txBody>
      </p:sp>
      <p:sp>
        <p:nvSpPr>
          <p:cNvPr id="203" name="Google Shape;203;p5"/>
          <p:cNvSpPr txBox="1"/>
          <p:nvPr>
            <p:ph idx="4" type="body"/>
          </p:nvPr>
        </p:nvSpPr>
        <p:spPr>
          <a:xfrm>
            <a:off x="5654495" y="5291909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b="1" lang="es-MX"/>
              <a:t>Solo región Metropolitana(Santiago)</a:t>
            </a:r>
            <a:endParaRPr/>
          </a:p>
        </p:txBody>
      </p:sp>
      <p:pic>
        <p:nvPicPr>
          <p:cNvPr id="204" name="Google Shape;2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534802" cy="8688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 claves para optimizar tus entregas para la satisfacción del cliente" id="205" name="Google Shape;20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422" y="3051226"/>
            <a:ext cx="4082558" cy="20412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6" name="Google Shape;20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74466" y="3051226"/>
            <a:ext cx="4239829" cy="2153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5" title="159-1592193_file-logo-duocuc-svg-logo-duoc-uc-p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"/>
          <p:cNvSpPr txBox="1"/>
          <p:nvPr>
            <p:ph type="title"/>
          </p:nvPr>
        </p:nvSpPr>
        <p:spPr>
          <a:xfrm>
            <a:off x="1393638" y="1729825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Metodología de trabajo</a:t>
            </a:r>
            <a:endParaRPr b="1"/>
          </a:p>
        </p:txBody>
      </p:sp>
      <p:sp>
        <p:nvSpPr>
          <p:cNvPr id="213" name="Google Shape;213;p6"/>
          <p:cNvSpPr txBox="1"/>
          <p:nvPr>
            <p:ph idx="1" type="body"/>
          </p:nvPr>
        </p:nvSpPr>
        <p:spPr>
          <a:xfrm>
            <a:off x="1104293" y="2614437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b="1" lang="es-MX"/>
              <a:t>En el ámbito técnico Enfrentaremos el problema utilizando la metodología Scrum, ya que esto nos permitió organizar el trabajo en sprints, realizar entregas de manera incremental y para el bien de la organización de nuestro equipo nos permitió adaptarnos rápidamente a los cambios y los distintos desafíos que se nos fueron presentando a lo largo del ciclo de vida del proyecto.</a:t>
            </a:r>
            <a:endParaRPr/>
          </a:p>
        </p:txBody>
      </p:sp>
      <p:pic>
        <p:nvPicPr>
          <p:cNvPr id="214" name="Google Shape;21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534802" cy="86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6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"/>
          <p:cNvSpPr txBox="1"/>
          <p:nvPr>
            <p:ph type="title"/>
          </p:nvPr>
        </p:nvSpPr>
        <p:spPr>
          <a:xfrm>
            <a:off x="1393638" y="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Cronograma del proyecto</a:t>
            </a:r>
            <a:endParaRPr b="1"/>
          </a:p>
        </p:txBody>
      </p:sp>
      <p:pic>
        <p:nvPicPr>
          <p:cNvPr id="221" name="Google Shape;2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95250"/>
            <a:ext cx="12242177" cy="61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7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1275" y="-7386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8"/>
          <p:cNvSpPr txBox="1"/>
          <p:nvPr>
            <p:ph type="title"/>
          </p:nvPr>
        </p:nvSpPr>
        <p:spPr>
          <a:xfrm>
            <a:off x="337601" y="434262"/>
            <a:ext cx="40092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 sz="3200"/>
              <a:t>Diagrama Actividad</a:t>
            </a:r>
            <a:endParaRPr b="1" sz="3200"/>
          </a:p>
        </p:txBody>
      </p:sp>
      <p:pic>
        <p:nvPicPr>
          <p:cNvPr id="228" name="Google Shape;22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6497" y="103775"/>
            <a:ext cx="6647931" cy="6650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8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0575" y="-49194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"/>
          <p:cNvSpPr txBox="1"/>
          <p:nvPr>
            <p:ph type="title"/>
          </p:nvPr>
        </p:nvSpPr>
        <p:spPr>
          <a:xfrm>
            <a:off x="153742" y="2345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s-MX"/>
              <a:t>Modelo de datos</a:t>
            </a:r>
            <a:endParaRPr b="1"/>
          </a:p>
        </p:txBody>
      </p:sp>
      <p:pic>
        <p:nvPicPr>
          <p:cNvPr id="235" name="Google Shape;2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5600" y="708649"/>
            <a:ext cx="9934250" cy="60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9" title="159-1592193_file-logo-duocuc-svg-logo-duoc-uc-pn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8475" y="-715197"/>
            <a:ext cx="2526383" cy="21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2025-11-20T01:14:31Z</dcterms:created>
  <dc:creator>Lazaro Etcheverry</dc:creator>
</cp:coreProperties>
</file>